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61"/>
  </p:notesMasterIdLst>
  <p:sldIdLst>
    <p:sldId id="1851" r:id="rId5"/>
    <p:sldId id="1935" r:id="rId6"/>
    <p:sldId id="1854" r:id="rId7"/>
    <p:sldId id="1857" r:id="rId8"/>
    <p:sldId id="1859" r:id="rId9"/>
    <p:sldId id="1936" r:id="rId10"/>
    <p:sldId id="1860" r:id="rId11"/>
    <p:sldId id="1864" r:id="rId12"/>
    <p:sldId id="1865" r:id="rId13"/>
    <p:sldId id="1867" r:id="rId14"/>
    <p:sldId id="1870" r:id="rId15"/>
    <p:sldId id="1873" r:id="rId16"/>
    <p:sldId id="1877" r:id="rId17"/>
    <p:sldId id="1881" r:id="rId18"/>
    <p:sldId id="1884" r:id="rId19"/>
    <p:sldId id="1887" r:id="rId20"/>
    <p:sldId id="1889" r:id="rId21"/>
    <p:sldId id="1894" r:id="rId22"/>
    <p:sldId id="1898" r:id="rId23"/>
    <p:sldId id="1902" r:id="rId24"/>
    <p:sldId id="1906" r:id="rId25"/>
    <p:sldId id="1907" r:id="rId26"/>
    <p:sldId id="1910" r:id="rId27"/>
    <p:sldId id="1911" r:id="rId28"/>
    <p:sldId id="1912" r:id="rId29"/>
    <p:sldId id="1913" r:id="rId30"/>
    <p:sldId id="1922" r:id="rId31"/>
    <p:sldId id="1923" r:id="rId32"/>
    <p:sldId id="1930" r:id="rId33"/>
    <p:sldId id="1931" r:id="rId34"/>
    <p:sldId id="1677" r:id="rId35"/>
    <p:sldId id="1678" r:id="rId36"/>
    <p:sldId id="1679" r:id="rId37"/>
    <p:sldId id="1680" r:id="rId38"/>
    <p:sldId id="1681" r:id="rId39"/>
    <p:sldId id="1682" r:id="rId40"/>
    <p:sldId id="1683" r:id="rId41"/>
    <p:sldId id="1684" r:id="rId42"/>
    <p:sldId id="1685" r:id="rId43"/>
    <p:sldId id="1686" r:id="rId44"/>
    <p:sldId id="1687" r:id="rId45"/>
    <p:sldId id="1688" r:id="rId46"/>
    <p:sldId id="1689" r:id="rId47"/>
    <p:sldId id="1690" r:id="rId48"/>
    <p:sldId id="1691" r:id="rId49"/>
    <p:sldId id="1692" r:id="rId50"/>
    <p:sldId id="1693" r:id="rId51"/>
    <p:sldId id="1694" r:id="rId52"/>
    <p:sldId id="1695" r:id="rId53"/>
    <p:sldId id="1696" r:id="rId54"/>
    <p:sldId id="1697" r:id="rId55"/>
    <p:sldId id="1698" r:id="rId56"/>
    <p:sldId id="1699" r:id="rId57"/>
    <p:sldId id="1700" r:id="rId58"/>
    <p:sldId id="1701" r:id="rId59"/>
    <p:sldId id="1702" r:id="rId60"/>
    <p:sldId id="1703" r:id="rId61"/>
    <p:sldId id="1704" r:id="rId62"/>
    <p:sldId id="1705" r:id="rId63"/>
    <p:sldId id="1706" r:id="rId64"/>
    <p:sldId id="1707" r:id="rId65"/>
    <p:sldId id="1708" r:id="rId66"/>
    <p:sldId id="1709" r:id="rId67"/>
    <p:sldId id="1710" r:id="rId68"/>
    <p:sldId id="1756" r:id="rId69"/>
    <p:sldId id="1759" r:id="rId70"/>
    <p:sldId id="1760" r:id="rId71"/>
    <p:sldId id="1764" r:id="rId72"/>
    <p:sldId id="1761" r:id="rId73"/>
    <p:sldId id="1762" r:id="rId74"/>
    <p:sldId id="1763" r:id="rId75"/>
    <p:sldId id="1766" r:id="rId76"/>
    <p:sldId id="1765" r:id="rId77"/>
    <p:sldId id="1767" r:id="rId78"/>
    <p:sldId id="1768" r:id="rId79"/>
    <p:sldId id="1770" r:id="rId80"/>
    <p:sldId id="1771" r:id="rId81"/>
    <p:sldId id="1769" r:id="rId82"/>
    <p:sldId id="1772" r:id="rId83"/>
    <p:sldId id="1773" r:id="rId84"/>
    <p:sldId id="1774" r:id="rId85"/>
    <p:sldId id="1775" r:id="rId86"/>
    <p:sldId id="1776" r:id="rId87"/>
    <p:sldId id="1777" r:id="rId88"/>
    <p:sldId id="1778" r:id="rId89"/>
    <p:sldId id="1780" r:id="rId90"/>
    <p:sldId id="1779" r:id="rId91"/>
    <p:sldId id="1781" r:id="rId92"/>
    <p:sldId id="1782" r:id="rId93"/>
    <p:sldId id="1783" r:id="rId94"/>
    <p:sldId id="1784" r:id="rId95"/>
    <p:sldId id="1785" r:id="rId96"/>
    <p:sldId id="1786" r:id="rId97"/>
    <p:sldId id="1787" r:id="rId98"/>
    <p:sldId id="1788" r:id="rId99"/>
    <p:sldId id="1789" r:id="rId100"/>
    <p:sldId id="1790" r:id="rId101"/>
    <p:sldId id="1791" r:id="rId102"/>
    <p:sldId id="1792" r:id="rId103"/>
    <p:sldId id="1794" r:id="rId104"/>
    <p:sldId id="1793" r:id="rId105"/>
    <p:sldId id="1795" r:id="rId106"/>
    <p:sldId id="1796" r:id="rId107"/>
    <p:sldId id="1797" r:id="rId108"/>
    <p:sldId id="1798" r:id="rId109"/>
    <p:sldId id="1800" r:id="rId110"/>
    <p:sldId id="1799" r:id="rId111"/>
    <p:sldId id="1801" r:id="rId112"/>
    <p:sldId id="1802" r:id="rId113"/>
    <p:sldId id="1803" r:id="rId114"/>
    <p:sldId id="1804" r:id="rId115"/>
    <p:sldId id="1805" r:id="rId116"/>
    <p:sldId id="1806" r:id="rId117"/>
    <p:sldId id="1807" r:id="rId118"/>
    <p:sldId id="1815" r:id="rId119"/>
    <p:sldId id="1808" r:id="rId120"/>
    <p:sldId id="1809" r:id="rId121"/>
    <p:sldId id="1810" r:id="rId122"/>
    <p:sldId id="1811" r:id="rId123"/>
    <p:sldId id="1812" r:id="rId124"/>
    <p:sldId id="1813" r:id="rId125"/>
    <p:sldId id="1814" r:id="rId126"/>
    <p:sldId id="1816" r:id="rId127"/>
    <p:sldId id="1817" r:id="rId128"/>
    <p:sldId id="1818" r:id="rId129"/>
    <p:sldId id="1819" r:id="rId130"/>
    <p:sldId id="1833" r:id="rId131"/>
    <p:sldId id="1834" r:id="rId132"/>
    <p:sldId id="1835" r:id="rId133"/>
    <p:sldId id="1821" r:id="rId134"/>
    <p:sldId id="1820" r:id="rId135"/>
    <p:sldId id="1822" r:id="rId136"/>
    <p:sldId id="1823" r:id="rId137"/>
    <p:sldId id="1824" r:id="rId138"/>
    <p:sldId id="1825" r:id="rId139"/>
    <p:sldId id="1827" r:id="rId140"/>
    <p:sldId id="1828" r:id="rId141"/>
    <p:sldId id="1829" r:id="rId142"/>
    <p:sldId id="1830" r:id="rId143"/>
    <p:sldId id="1831" r:id="rId144"/>
    <p:sldId id="1832" r:id="rId145"/>
    <p:sldId id="1826" r:id="rId146"/>
    <p:sldId id="1836" r:id="rId147"/>
    <p:sldId id="1839" r:id="rId148"/>
    <p:sldId id="1838" r:id="rId149"/>
    <p:sldId id="1840" r:id="rId150"/>
    <p:sldId id="1842" r:id="rId151"/>
    <p:sldId id="1841" r:id="rId152"/>
    <p:sldId id="1843" r:id="rId153"/>
    <p:sldId id="1844" r:id="rId154"/>
    <p:sldId id="1845" r:id="rId155"/>
    <p:sldId id="1850" r:id="rId156"/>
    <p:sldId id="1848" r:id="rId157"/>
    <p:sldId id="1849" r:id="rId158"/>
    <p:sldId id="1846" r:id="rId159"/>
    <p:sldId id="1755" r:id="rId160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 autoAdjust="0"/>
    <p:restoredTop sz="94626"/>
  </p:normalViewPr>
  <p:slideViewPr>
    <p:cSldViewPr snapToGrid="0" snapToObjects="1">
      <p:cViewPr varScale="1">
        <p:scale>
          <a:sx n="86" d="100"/>
          <a:sy n="86" d="100"/>
        </p:scale>
        <p:origin x="256" y="5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7E90-26D9-B2FF-EB6C-88C8D50B9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A5BC-5E58-E42E-568A-5B68F67D7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029B9-2DB5-94CD-1649-6B6DA43E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CD85-7BDB-C84B-1F44-BB828A9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5D497-EDAD-8CD0-77B9-D700461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0D820-61CB-B074-0B8B-03DD47CF0D4B}"/>
              </a:ext>
            </a:extLst>
          </p:cNvPr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79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FAD2-C97C-FAD6-8ED6-10D30E67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AC015-140A-BE90-6831-B0B93451A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336-B999-3666-359E-A18D1B59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F97F-A60B-A8D2-8FD4-DB03454B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22202-B023-1740-DB1A-49B27559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46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543E2-C389-8735-0073-6A908A4AA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33A8F-A0D2-6FF4-486C-B0931315B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A701-F908-964F-C155-93088C88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4735E-3E06-C85A-0CA4-AE43528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BB77-A252-8AF4-4BA4-CCED8861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48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72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0EF2-0D8D-C80B-9AE4-556B3667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629C-CA5C-E1AE-092B-9F5347D4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B70DA-CB82-A728-A73E-7026D7CF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F44A2-4B4D-315A-01FE-25EC610F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AWS VPC Master Class @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95B-F69E-233E-96D7-B14F6F4B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0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EE03-4B2E-223B-2E22-B427A1A9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4A7A-B69C-6BE7-8D17-554E6B1C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7C0BA-80BD-02D9-544F-BCF9C8F8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3146-5993-53ED-72AC-0E3C1C14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1340-A5A2-A5FC-39E4-A27E232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8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414-9216-20EB-29F0-8DBBA9F8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FD97-BFBF-2B4D-C161-B15B23EEA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A374-44A5-D781-B14D-401C27B7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A287F-3FF4-A35C-0B5D-5C275401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79F92-D981-1BA2-D2CC-83BBD2AF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3E529-395B-DA10-593A-842EFEAA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A8-2D53-A07F-052E-AD0FB670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46FB7-A0B8-5479-0DB3-7DDAA531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6D5E-35D3-F196-C051-2ABEAD69E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DC258-3188-8D04-90FF-27FA7BA99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27DBE-5E12-EFF7-2D88-D3820BAA1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E8F94-234C-2A24-CAA5-191DE78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04C02-02D6-0383-D333-8137C631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839A-1EAA-3C41-CD2D-BC094324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DA1D-21F9-9294-90AF-E4D6689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1EAAE-2EDC-9625-A95E-EFF2B7A7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A5041-3523-F6DB-88CD-5530C20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A8E0C-6856-10CB-C488-BDB76EC4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9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632C-67C4-5391-F156-9C829FB8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B6EB2-BD66-2EB9-542E-540F6EE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BCE4-B54E-E87E-0E04-5A0A51D0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ECC-74B5-ED80-53DD-4133F935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A670-5F60-8932-F470-341D3007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FC7B0-C84D-ABFA-88AE-3E282976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F6598-4840-452F-68F2-60F03C5F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CBEEA-A79C-364A-73CA-0CA517F1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DA661-A4E9-6A2A-E60C-A2C18D68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B712-CD9D-B1AB-DDDD-080529D3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5881E-65C0-7AE6-2ADF-9036680AC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05B1B-BFA6-4D48-5FF8-1AEDC75A1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011A-EC9B-35D9-84DE-1D7E142D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6E4A2-6DFE-A24B-F939-81FDC8C3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AACD-5BEF-4014-C9EB-15E4E0BF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5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EF4E2-0FA2-F6FC-98E2-E1466370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20AC1-B840-B21C-981A-2B96D411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F9AC-0923-C15F-4E6A-546729E2D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AB0-5C22-BF4A-0E1E-467A572E9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4589-BC92-361E-5A4C-A3E23F77D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2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0" r:id="rId13"/>
    <p:sldLayoutId id="2147483658" r:id="rId14"/>
    <p:sldLayoutId id="2147483660" r:id="rId15"/>
  </p:sldLayoutIdLst>
  <p:hf sldNum="0"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58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23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Relationship Id="rId22" Type="http://schemas.openxmlformats.org/officeDocument/2006/relationships/image" Target="../media/image5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19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513" y="708074"/>
            <a:ext cx="6491586" cy="3406726"/>
          </a:xfrm>
        </p:spPr>
        <p:txBody>
          <a:bodyPr>
            <a:normAutofit/>
          </a:bodyPr>
          <a:lstStyle/>
          <a:p>
            <a:pPr algn="l"/>
            <a:r>
              <a:rPr lang="en-US" sz="6700">
                <a:solidFill>
                  <a:srgbClr val="FFFFFF"/>
                </a:solidFill>
              </a:rPr>
              <a:t>Terraform on AWS with IaC DevOps &amp; SRE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167983-BC18-3BAD-439D-EBB7377C9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0452" y="5638336"/>
            <a:ext cx="6106380" cy="1437744"/>
          </a:xfrm>
        </p:spPr>
        <p:txBody>
          <a:bodyPr>
            <a:normAutofit/>
          </a:bodyPr>
          <a:lstStyle/>
          <a:p>
            <a:pPr algn="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122" y="3293455"/>
            <a:ext cx="166846" cy="166845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656" y="3568608"/>
            <a:ext cx="109365" cy="10936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2474" y="3837918"/>
            <a:ext cx="153256" cy="153255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1514" y="4195586"/>
            <a:ext cx="0" cy="402336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@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381176</TotalTime>
  <Words>9735</Words>
  <Application>Microsoft Macintosh PowerPoint</Application>
  <PresentationFormat>Custom</PresentationFormat>
  <Paragraphs>2681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Microsoft Office User</cp:lastModifiedBy>
  <cp:revision>1158</cp:revision>
  <dcterms:created xsi:type="dcterms:W3CDTF">2019-11-12T03:20:49Z</dcterms:created>
  <dcterms:modified xsi:type="dcterms:W3CDTF">2022-04-17T20:15:04Z</dcterms:modified>
</cp:coreProperties>
</file>